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7e8ec0c12e_1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7e8ec0c12e_1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7e8ec0c12e_1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7e8ec0c12e_1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6f49be7f9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6f49be7f9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7e8ec0b6b9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7e8ec0b6b9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7e8ec0b6b9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7e8ec0b6b9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6f49be7f95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6f49be7f9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7e8ec0b6b9_0_1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7e8ec0b6b9_0_1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7e8ec0b6b9_0_1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7e8ec0b6b9_0_1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7e8ec0b6b9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7e8ec0b6b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7e8ec0b6b9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7e8ec0b6b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7e8ec0b6b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7e8ec0b6b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7e8ec0c12e_1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7e8ec0c12e_1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7e8ec0b6b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7e8ec0b6b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7e8ec0b6b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7e8ec0b6b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6f49be7f95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6f49be7f95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7e8ec0c12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7e8ec0c12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7e8ec0b6b9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7e8ec0b6b9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7e8ec0b6b9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7e8ec0b6b9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7e8ec0c12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7e8ec0c12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6f49be7f9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6f49be7f9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7e8ec0b6b9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7e8ec0b6b9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7e8ec0b6b9_0_18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7e8ec0b6b9_0_18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7e8ec0c12e_1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7e8ec0c12e_1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7e8ec0b6b9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7e8ec0b6b9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7e8ec0b6b9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7e8ec0b6b9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7e8ec0b6b9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7e8ec0b6b9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7e8ec0c12e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7e8ec0c12e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7e8ec0c12e_1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7e8ec0c12e_1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7e921462e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7e921462e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7e8ec0c12e_1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7e8ec0c12e_1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7e8ec0c12e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7e8ec0c12e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7e8ec0c12e_1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7e8ec0c12e_1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6f49be7f9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6f49be7f9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6f49be7f95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6f49be7f95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7e8ec0c12e_1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e8ec0c12e_1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7e8ec0c12e_1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7e8ec0c12e_1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7e8ec0c12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7e8ec0c12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AUTOLAYOUT">
    <p:bg>
      <p:bgPr>
        <a:solidFill>
          <a:srgbClr val="FFFFFF"/>
        </a:solidFill>
      </p:bgPr>
    </p:bg>
    <p:spTree>
      <p:nvGrpSpPr>
        <p:cNvPr id="50" name="Shape 50"/>
        <p:cNvGrpSpPr/>
        <p:nvPr/>
      </p:nvGrpSpPr>
      <p:grpSpPr>
        <a:xfrm>
          <a:off x="0" y="0"/>
          <a:ext cx="0" cy="0"/>
          <a:chOff x="0" y="0"/>
          <a:chExt cx="0" cy="0"/>
        </a:xfrm>
      </p:grpSpPr>
      <p:sp>
        <p:nvSpPr>
          <p:cNvPr id="51" name="Google Shape;51;p13"/>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p:nvPr/>
        </p:nvSpPr>
        <p:spPr>
          <a:xfrm>
            <a:off x="2448225" y="447900"/>
            <a:ext cx="4247700" cy="42477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3"/>
          <p:cNvSpPr/>
          <p:nvPr/>
        </p:nvSpPr>
        <p:spPr>
          <a:xfrm>
            <a:off x="2571825" y="571500"/>
            <a:ext cx="4000500" cy="4000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3"/>
          <p:cNvSpPr txBox="1"/>
          <p:nvPr>
            <p:ph type="title"/>
          </p:nvPr>
        </p:nvSpPr>
        <p:spPr>
          <a:xfrm>
            <a:off x="2647300" y="1300825"/>
            <a:ext cx="3842700" cy="17718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None/>
              <a:defRPr b="1" sz="10000">
                <a:solidFill>
                  <a:schemeClr val="dk1"/>
                </a:solidFill>
              </a:defRPr>
            </a:lvl1pPr>
            <a:lvl2pPr lvl="1" algn="ctr">
              <a:lnSpc>
                <a:spcPct val="100000"/>
              </a:lnSpc>
              <a:spcBef>
                <a:spcPts val="0"/>
              </a:spcBef>
              <a:spcAft>
                <a:spcPts val="0"/>
              </a:spcAft>
              <a:buNone/>
              <a:defRPr b="1" sz="10000">
                <a:solidFill>
                  <a:schemeClr val="dk1"/>
                </a:solidFill>
              </a:defRPr>
            </a:lvl2pPr>
            <a:lvl3pPr lvl="2" algn="ctr">
              <a:lnSpc>
                <a:spcPct val="100000"/>
              </a:lnSpc>
              <a:spcBef>
                <a:spcPts val="0"/>
              </a:spcBef>
              <a:spcAft>
                <a:spcPts val="0"/>
              </a:spcAft>
              <a:buNone/>
              <a:defRPr b="1" sz="10000">
                <a:solidFill>
                  <a:schemeClr val="dk1"/>
                </a:solidFill>
              </a:defRPr>
            </a:lvl3pPr>
            <a:lvl4pPr lvl="3" algn="ctr">
              <a:lnSpc>
                <a:spcPct val="100000"/>
              </a:lnSpc>
              <a:spcBef>
                <a:spcPts val="0"/>
              </a:spcBef>
              <a:spcAft>
                <a:spcPts val="0"/>
              </a:spcAft>
              <a:buNone/>
              <a:defRPr b="1" sz="10000">
                <a:solidFill>
                  <a:schemeClr val="dk1"/>
                </a:solidFill>
              </a:defRPr>
            </a:lvl4pPr>
            <a:lvl5pPr lvl="4" algn="ctr">
              <a:lnSpc>
                <a:spcPct val="100000"/>
              </a:lnSpc>
              <a:spcBef>
                <a:spcPts val="0"/>
              </a:spcBef>
              <a:spcAft>
                <a:spcPts val="0"/>
              </a:spcAft>
              <a:buNone/>
              <a:defRPr b="1" sz="10000">
                <a:solidFill>
                  <a:schemeClr val="dk1"/>
                </a:solidFill>
              </a:defRPr>
            </a:lvl5pPr>
            <a:lvl6pPr lvl="5" algn="ctr">
              <a:lnSpc>
                <a:spcPct val="100000"/>
              </a:lnSpc>
              <a:spcBef>
                <a:spcPts val="0"/>
              </a:spcBef>
              <a:spcAft>
                <a:spcPts val="0"/>
              </a:spcAft>
              <a:buNone/>
              <a:defRPr b="1" sz="10000">
                <a:solidFill>
                  <a:schemeClr val="dk1"/>
                </a:solidFill>
              </a:defRPr>
            </a:lvl6pPr>
            <a:lvl7pPr lvl="6" algn="ctr">
              <a:lnSpc>
                <a:spcPct val="100000"/>
              </a:lnSpc>
              <a:spcBef>
                <a:spcPts val="0"/>
              </a:spcBef>
              <a:spcAft>
                <a:spcPts val="0"/>
              </a:spcAft>
              <a:buNone/>
              <a:defRPr b="1" sz="10000">
                <a:solidFill>
                  <a:schemeClr val="dk1"/>
                </a:solidFill>
              </a:defRPr>
            </a:lvl7pPr>
            <a:lvl8pPr lvl="7" algn="ctr">
              <a:lnSpc>
                <a:spcPct val="100000"/>
              </a:lnSpc>
              <a:spcBef>
                <a:spcPts val="0"/>
              </a:spcBef>
              <a:spcAft>
                <a:spcPts val="0"/>
              </a:spcAft>
              <a:buNone/>
              <a:defRPr b="1" sz="10000">
                <a:solidFill>
                  <a:schemeClr val="dk1"/>
                </a:solidFill>
              </a:defRPr>
            </a:lvl8pPr>
            <a:lvl9pPr lvl="8" algn="ctr">
              <a:lnSpc>
                <a:spcPct val="100000"/>
              </a:lnSpc>
              <a:spcBef>
                <a:spcPts val="0"/>
              </a:spcBef>
              <a:spcAft>
                <a:spcPts val="0"/>
              </a:spcAft>
              <a:buNone/>
              <a:defRPr b="1" sz="10000">
                <a:solidFill>
                  <a:schemeClr val="dk1"/>
                </a:solidFill>
              </a:defRPr>
            </a:lvl9pPr>
          </a:lstStyle>
          <a:p/>
        </p:txBody>
      </p:sp>
      <p:sp>
        <p:nvSpPr>
          <p:cNvPr id="55" name="Google Shape;55;p13"/>
          <p:cNvSpPr txBox="1"/>
          <p:nvPr>
            <p:ph idx="1" type="body"/>
          </p:nvPr>
        </p:nvSpPr>
        <p:spPr>
          <a:xfrm>
            <a:off x="3221800" y="3120025"/>
            <a:ext cx="2693700" cy="826800"/>
          </a:xfrm>
          <a:prstGeom prst="rect">
            <a:avLst/>
          </a:prstGeom>
          <a:noFill/>
        </p:spPr>
        <p:txBody>
          <a:bodyPr anchorCtr="0" anchor="t" bIns="91425" lIns="91425" spcFirstLastPara="1" rIns="91425" wrap="square" tIns="91425">
            <a:noAutofit/>
          </a:bodyPr>
          <a:lstStyle>
            <a:lvl1pPr indent="-330200" lvl="0" marL="457200" algn="ctr">
              <a:lnSpc>
                <a:spcPct val="115000"/>
              </a:lnSpc>
              <a:spcBef>
                <a:spcPts val="0"/>
              </a:spcBef>
              <a:spcAft>
                <a:spcPts val="0"/>
              </a:spcAft>
              <a:buClr>
                <a:srgbClr val="455A64"/>
              </a:buClr>
              <a:buSzPts val="1600"/>
              <a:buChar char="●"/>
              <a:defRPr sz="1600">
                <a:solidFill>
                  <a:schemeClr val="dk1"/>
                </a:solidFill>
              </a:defRPr>
            </a:lvl1pPr>
            <a:lvl2pPr indent="-317500" lvl="1" marL="914400" algn="ctr">
              <a:lnSpc>
                <a:spcPct val="115000"/>
              </a:lnSpc>
              <a:spcBef>
                <a:spcPts val="1600"/>
              </a:spcBef>
              <a:spcAft>
                <a:spcPts val="0"/>
              </a:spcAft>
              <a:buClr>
                <a:srgbClr val="455A64"/>
              </a:buClr>
              <a:buSzPts val="1400"/>
              <a:buChar char="○"/>
              <a:defRPr sz="1400">
                <a:solidFill>
                  <a:schemeClr val="dk1"/>
                </a:solidFill>
              </a:defRPr>
            </a:lvl2pPr>
            <a:lvl3pPr indent="-317500" lvl="2" marL="1371600" algn="ctr">
              <a:lnSpc>
                <a:spcPct val="115000"/>
              </a:lnSpc>
              <a:spcBef>
                <a:spcPts val="1600"/>
              </a:spcBef>
              <a:spcAft>
                <a:spcPts val="0"/>
              </a:spcAft>
              <a:buClr>
                <a:srgbClr val="455A64"/>
              </a:buClr>
              <a:buSzPts val="1400"/>
              <a:buChar char="■"/>
              <a:defRPr sz="1400">
                <a:solidFill>
                  <a:schemeClr val="dk1"/>
                </a:solidFill>
              </a:defRPr>
            </a:lvl3pPr>
            <a:lvl4pPr indent="-317500" lvl="3" marL="1828800" algn="ctr">
              <a:lnSpc>
                <a:spcPct val="115000"/>
              </a:lnSpc>
              <a:spcBef>
                <a:spcPts val="1600"/>
              </a:spcBef>
              <a:spcAft>
                <a:spcPts val="0"/>
              </a:spcAft>
              <a:buClr>
                <a:srgbClr val="455A64"/>
              </a:buClr>
              <a:buSzPts val="1400"/>
              <a:buChar char="●"/>
              <a:defRPr sz="1400">
                <a:solidFill>
                  <a:schemeClr val="dk1"/>
                </a:solidFill>
              </a:defRPr>
            </a:lvl4pPr>
            <a:lvl5pPr indent="-317500" lvl="4" marL="2286000" algn="ctr">
              <a:lnSpc>
                <a:spcPct val="115000"/>
              </a:lnSpc>
              <a:spcBef>
                <a:spcPts val="1600"/>
              </a:spcBef>
              <a:spcAft>
                <a:spcPts val="0"/>
              </a:spcAft>
              <a:buClr>
                <a:srgbClr val="455A64"/>
              </a:buClr>
              <a:buSzPts val="1400"/>
              <a:buChar char="○"/>
              <a:defRPr sz="1400">
                <a:solidFill>
                  <a:schemeClr val="dk1"/>
                </a:solidFill>
              </a:defRPr>
            </a:lvl5pPr>
            <a:lvl6pPr indent="-317500" lvl="5" marL="2743200" algn="ctr">
              <a:lnSpc>
                <a:spcPct val="115000"/>
              </a:lnSpc>
              <a:spcBef>
                <a:spcPts val="1600"/>
              </a:spcBef>
              <a:spcAft>
                <a:spcPts val="0"/>
              </a:spcAft>
              <a:buClr>
                <a:srgbClr val="455A64"/>
              </a:buClr>
              <a:buSzPts val="1400"/>
              <a:buChar char="■"/>
              <a:defRPr sz="1400">
                <a:solidFill>
                  <a:schemeClr val="dk1"/>
                </a:solidFill>
              </a:defRPr>
            </a:lvl6pPr>
            <a:lvl7pPr indent="-317500" lvl="6" marL="3200400" algn="ctr">
              <a:lnSpc>
                <a:spcPct val="115000"/>
              </a:lnSpc>
              <a:spcBef>
                <a:spcPts val="1600"/>
              </a:spcBef>
              <a:spcAft>
                <a:spcPts val="0"/>
              </a:spcAft>
              <a:buClr>
                <a:srgbClr val="455A64"/>
              </a:buClr>
              <a:buSzPts val="1400"/>
              <a:buChar char="●"/>
              <a:defRPr sz="1400">
                <a:solidFill>
                  <a:schemeClr val="dk1"/>
                </a:solidFill>
              </a:defRPr>
            </a:lvl7pPr>
            <a:lvl8pPr indent="-317500" lvl="7" marL="3657600" algn="ctr">
              <a:lnSpc>
                <a:spcPct val="115000"/>
              </a:lnSpc>
              <a:spcBef>
                <a:spcPts val="1600"/>
              </a:spcBef>
              <a:spcAft>
                <a:spcPts val="0"/>
              </a:spcAft>
              <a:buClr>
                <a:srgbClr val="455A64"/>
              </a:buClr>
              <a:buSzPts val="1400"/>
              <a:buChar char="○"/>
              <a:defRPr sz="1400">
                <a:solidFill>
                  <a:schemeClr val="dk1"/>
                </a:solidFill>
              </a:defRPr>
            </a:lvl8pPr>
            <a:lvl9pPr indent="-317500" lvl="8" marL="4114800" algn="ctr">
              <a:lnSpc>
                <a:spcPct val="115000"/>
              </a:lnSpc>
              <a:spcBef>
                <a:spcPts val="1600"/>
              </a:spcBef>
              <a:spcAft>
                <a:spcPts val="1600"/>
              </a:spcAft>
              <a:buClr>
                <a:srgbClr val="455A64"/>
              </a:buClr>
              <a:buSzPts val="1400"/>
              <a:buChar char="■"/>
              <a:defRPr sz="1400">
                <a:solidFill>
                  <a:schemeClr val="dk1"/>
                </a:solidFill>
              </a:defRPr>
            </a:lvl9pPr>
          </a:lstStyle>
          <a:p/>
        </p:txBody>
      </p:sp>
      <p:sp>
        <p:nvSpPr>
          <p:cNvPr id="56" name="Google Shape;56;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p:cSld name="AUTOLAYOUT_2">
    <p:bg>
      <p:bgPr>
        <a:solidFill>
          <a:srgbClr val="FFFFFF"/>
        </a:solidFill>
      </p:bgPr>
    </p:bg>
    <p:spTree>
      <p:nvGrpSpPr>
        <p:cNvPr id="57" name="Shape 57"/>
        <p:cNvGrpSpPr/>
        <p:nvPr/>
      </p:nvGrpSpPr>
      <p:grpSpPr>
        <a:xfrm>
          <a:off x="0" y="0"/>
          <a:ext cx="0" cy="0"/>
          <a:chOff x="0" y="0"/>
          <a:chExt cx="0" cy="0"/>
        </a:xfrm>
      </p:grpSpPr>
      <p:sp>
        <p:nvSpPr>
          <p:cNvPr id="58" name="Google Shape;58;p14"/>
          <p:cNvSpPr/>
          <p:nvPr/>
        </p:nvSpPr>
        <p:spPr>
          <a:xfrm>
            <a:off x="0" y="0"/>
            <a:ext cx="9144000" cy="5143500"/>
          </a:xfrm>
          <a:prstGeom prst="rect">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p:nvPr/>
        </p:nvSpPr>
        <p:spPr>
          <a:xfrm>
            <a:off x="181125" y="181125"/>
            <a:ext cx="8795400" cy="4781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txBox="1"/>
          <p:nvPr>
            <p:ph type="title"/>
          </p:nvPr>
        </p:nvSpPr>
        <p:spPr>
          <a:xfrm>
            <a:off x="811650" y="799739"/>
            <a:ext cx="6458400" cy="1479900"/>
          </a:xfrm>
          <a:prstGeom prst="rect">
            <a:avLst/>
          </a:prstGeom>
          <a:noFill/>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3600"/>
              <a:buNone/>
              <a:defRPr b="1" sz="3600">
                <a:solidFill>
                  <a:schemeClr val="dk1"/>
                </a:solidFill>
              </a:defRPr>
            </a:lvl1pPr>
            <a:lvl2pPr lvl="1" algn="l">
              <a:lnSpc>
                <a:spcPct val="100000"/>
              </a:lnSpc>
              <a:spcBef>
                <a:spcPts val="0"/>
              </a:spcBef>
              <a:spcAft>
                <a:spcPts val="0"/>
              </a:spcAft>
              <a:buClr>
                <a:schemeClr val="dk1"/>
              </a:buClr>
              <a:buSzPts val="3600"/>
              <a:buNone/>
              <a:defRPr b="1" sz="3600">
                <a:solidFill>
                  <a:schemeClr val="dk1"/>
                </a:solidFill>
              </a:defRPr>
            </a:lvl2pPr>
            <a:lvl3pPr lvl="2" algn="l">
              <a:lnSpc>
                <a:spcPct val="100000"/>
              </a:lnSpc>
              <a:spcBef>
                <a:spcPts val="0"/>
              </a:spcBef>
              <a:spcAft>
                <a:spcPts val="0"/>
              </a:spcAft>
              <a:buClr>
                <a:schemeClr val="dk1"/>
              </a:buClr>
              <a:buSzPts val="3600"/>
              <a:buNone/>
              <a:defRPr b="1" sz="3600">
                <a:solidFill>
                  <a:schemeClr val="dk1"/>
                </a:solidFill>
              </a:defRPr>
            </a:lvl3pPr>
            <a:lvl4pPr lvl="3" algn="l">
              <a:lnSpc>
                <a:spcPct val="100000"/>
              </a:lnSpc>
              <a:spcBef>
                <a:spcPts val="0"/>
              </a:spcBef>
              <a:spcAft>
                <a:spcPts val="0"/>
              </a:spcAft>
              <a:buClr>
                <a:schemeClr val="dk1"/>
              </a:buClr>
              <a:buSzPts val="3600"/>
              <a:buNone/>
              <a:defRPr b="1" sz="3600">
                <a:solidFill>
                  <a:schemeClr val="dk1"/>
                </a:solidFill>
              </a:defRPr>
            </a:lvl4pPr>
            <a:lvl5pPr lvl="4" algn="l">
              <a:lnSpc>
                <a:spcPct val="100000"/>
              </a:lnSpc>
              <a:spcBef>
                <a:spcPts val="0"/>
              </a:spcBef>
              <a:spcAft>
                <a:spcPts val="0"/>
              </a:spcAft>
              <a:buClr>
                <a:schemeClr val="dk1"/>
              </a:buClr>
              <a:buSzPts val="3600"/>
              <a:buNone/>
              <a:defRPr b="1" sz="3600">
                <a:solidFill>
                  <a:schemeClr val="dk1"/>
                </a:solidFill>
              </a:defRPr>
            </a:lvl5pPr>
            <a:lvl6pPr lvl="5" algn="l">
              <a:lnSpc>
                <a:spcPct val="100000"/>
              </a:lnSpc>
              <a:spcBef>
                <a:spcPts val="0"/>
              </a:spcBef>
              <a:spcAft>
                <a:spcPts val="0"/>
              </a:spcAft>
              <a:buClr>
                <a:schemeClr val="dk1"/>
              </a:buClr>
              <a:buSzPts val="3600"/>
              <a:buNone/>
              <a:defRPr b="1" sz="3600">
                <a:solidFill>
                  <a:schemeClr val="dk1"/>
                </a:solidFill>
              </a:defRPr>
            </a:lvl6pPr>
            <a:lvl7pPr lvl="6" algn="l">
              <a:lnSpc>
                <a:spcPct val="100000"/>
              </a:lnSpc>
              <a:spcBef>
                <a:spcPts val="0"/>
              </a:spcBef>
              <a:spcAft>
                <a:spcPts val="0"/>
              </a:spcAft>
              <a:buClr>
                <a:schemeClr val="dk1"/>
              </a:buClr>
              <a:buSzPts val="3600"/>
              <a:buNone/>
              <a:defRPr b="1" sz="3600">
                <a:solidFill>
                  <a:schemeClr val="dk1"/>
                </a:solidFill>
              </a:defRPr>
            </a:lvl7pPr>
            <a:lvl8pPr lvl="7" algn="l">
              <a:lnSpc>
                <a:spcPct val="100000"/>
              </a:lnSpc>
              <a:spcBef>
                <a:spcPts val="0"/>
              </a:spcBef>
              <a:spcAft>
                <a:spcPts val="0"/>
              </a:spcAft>
              <a:buClr>
                <a:schemeClr val="dk1"/>
              </a:buClr>
              <a:buSzPts val="3600"/>
              <a:buNone/>
              <a:defRPr b="1" sz="3600">
                <a:solidFill>
                  <a:schemeClr val="dk1"/>
                </a:solidFill>
              </a:defRPr>
            </a:lvl8pPr>
            <a:lvl9pPr lvl="8" algn="l">
              <a:lnSpc>
                <a:spcPct val="100000"/>
              </a:lnSpc>
              <a:spcBef>
                <a:spcPts val="0"/>
              </a:spcBef>
              <a:spcAft>
                <a:spcPts val="0"/>
              </a:spcAft>
              <a:buClr>
                <a:schemeClr val="dk1"/>
              </a:buClr>
              <a:buSzPts val="3600"/>
              <a:buNone/>
              <a:defRPr b="1" sz="3600">
                <a:solidFill>
                  <a:schemeClr val="dk1"/>
                </a:solidFill>
              </a:defRPr>
            </a:lvl9pPr>
          </a:lstStyle>
          <a:p/>
        </p:txBody>
      </p:sp>
      <p:sp>
        <p:nvSpPr>
          <p:cNvPr id="61" name="Google Shape;61;p14"/>
          <p:cNvSpPr txBox="1"/>
          <p:nvPr>
            <p:ph idx="1" type="body"/>
          </p:nvPr>
        </p:nvSpPr>
        <p:spPr>
          <a:xfrm>
            <a:off x="811650" y="2432039"/>
            <a:ext cx="6458400" cy="2037600"/>
          </a:xfrm>
          <a:prstGeom prst="rect">
            <a:avLst/>
          </a:prstGeom>
          <a:noFill/>
        </p:spPr>
        <p:txBody>
          <a:bodyPr anchorCtr="0" anchor="t" bIns="91425" lIns="91425" spcFirstLastPara="1" rIns="91425" wrap="square" tIns="91425">
            <a:noAutofit/>
          </a:bodyPr>
          <a:lstStyle>
            <a:lvl1pPr indent="-330200" lvl="0" marL="457200" algn="l">
              <a:lnSpc>
                <a:spcPct val="115000"/>
              </a:lnSpc>
              <a:spcBef>
                <a:spcPts val="0"/>
              </a:spcBef>
              <a:spcAft>
                <a:spcPts val="0"/>
              </a:spcAft>
              <a:buClr>
                <a:schemeClr val="dk2"/>
              </a:buClr>
              <a:buSzPts val="1600"/>
              <a:buChar char="●"/>
              <a:defRPr sz="16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62" name="Google Shape;62;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10.png"/><Relationship Id="rId5"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11.png"/><Relationship Id="rId5" Type="http://schemas.openxmlformats.org/officeDocument/2006/relationships/image" Target="../media/image13.png"/><Relationship Id="rId6"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25.png"/><Relationship Id="rId5" Type="http://schemas.openxmlformats.org/officeDocument/2006/relationships/image" Target="../media/image24.png"/><Relationship Id="rId6"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28.pn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hyperlink" Target="https://statquest.org/video-index/" TargetMode="External"/><Relationship Id="rId4" Type="http://schemas.openxmlformats.org/officeDocument/2006/relationships/hyperlink" Target="http://faculty.marshall.usc.edu/gareth-james/ISL/ISLR%20Seventh%20Printing.pdf"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5"/>
          <p:cNvSpPr txBox="1"/>
          <p:nvPr>
            <p:ph type="title"/>
          </p:nvPr>
        </p:nvSpPr>
        <p:spPr>
          <a:xfrm>
            <a:off x="2647300" y="1300825"/>
            <a:ext cx="3842700" cy="177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68" name="Google Shape;68;p15"/>
          <p:cNvSpPr txBox="1"/>
          <p:nvPr>
            <p:ph idx="1" type="body"/>
          </p:nvPr>
        </p:nvSpPr>
        <p:spPr>
          <a:xfrm>
            <a:off x="3221800" y="3120025"/>
            <a:ext cx="2693700" cy="826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Why are we even here?</a:t>
            </a:r>
            <a:endParaRPr/>
          </a:p>
        </p:txBody>
      </p:sp>
      <p:sp>
        <p:nvSpPr>
          <p:cNvPr id="69" name="Google Shape;69;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4"/>
          <p:cNvSpPr txBox="1"/>
          <p:nvPr>
            <p:ph type="title"/>
          </p:nvPr>
        </p:nvSpPr>
        <p:spPr>
          <a:xfrm>
            <a:off x="2543747" y="1212485"/>
            <a:ext cx="4299300" cy="177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500"/>
              <a:t>Linear Regression	   </a:t>
            </a:r>
            <a:endParaRPr sz="5500"/>
          </a:p>
        </p:txBody>
      </p:sp>
      <p:sp>
        <p:nvSpPr>
          <p:cNvPr id="127" name="Google Shape;127;p24"/>
          <p:cNvSpPr txBox="1"/>
          <p:nvPr>
            <p:ph idx="1" type="body"/>
          </p:nvPr>
        </p:nvSpPr>
        <p:spPr>
          <a:xfrm>
            <a:off x="3225150" y="3400425"/>
            <a:ext cx="2693700" cy="826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An act of regression</a:t>
            </a:r>
            <a:endParaRPr/>
          </a:p>
        </p:txBody>
      </p:sp>
      <p:sp>
        <p:nvSpPr>
          <p:cNvPr id="128" name="Google Shape;128;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pic>
        <p:nvPicPr>
          <p:cNvPr id="133" name="Google Shape;133;p25"/>
          <p:cNvPicPr preferRelativeResize="0"/>
          <p:nvPr/>
        </p:nvPicPr>
        <p:blipFill>
          <a:blip r:embed="rId3">
            <a:alphaModFix/>
          </a:blip>
          <a:stretch>
            <a:fillRect/>
          </a:stretch>
        </p:blipFill>
        <p:spPr>
          <a:xfrm>
            <a:off x="660550" y="1280250"/>
            <a:ext cx="3686175" cy="2362200"/>
          </a:xfrm>
          <a:prstGeom prst="rect">
            <a:avLst/>
          </a:prstGeom>
          <a:noFill/>
          <a:ln>
            <a:noFill/>
          </a:ln>
        </p:spPr>
      </p:pic>
      <p:pic>
        <p:nvPicPr>
          <p:cNvPr id="134" name="Google Shape;134;p25"/>
          <p:cNvPicPr preferRelativeResize="0"/>
          <p:nvPr/>
        </p:nvPicPr>
        <p:blipFill>
          <a:blip r:embed="rId4">
            <a:alphaModFix/>
          </a:blip>
          <a:stretch>
            <a:fillRect/>
          </a:stretch>
        </p:blipFill>
        <p:spPr>
          <a:xfrm>
            <a:off x="4786275" y="1280250"/>
            <a:ext cx="3686175" cy="2362200"/>
          </a:xfrm>
          <a:prstGeom prst="rect">
            <a:avLst/>
          </a:prstGeom>
          <a:noFill/>
          <a:ln>
            <a:noFill/>
          </a:ln>
        </p:spPr>
      </p:pic>
      <p:sp>
        <p:nvSpPr>
          <p:cNvPr id="135" name="Google Shape;135;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1" name="Google Shape;141;p26"/>
          <p:cNvPicPr preferRelativeResize="0"/>
          <p:nvPr/>
        </p:nvPicPr>
        <p:blipFill>
          <a:blip r:embed="rId3">
            <a:alphaModFix/>
          </a:blip>
          <a:stretch>
            <a:fillRect/>
          </a:stretch>
        </p:blipFill>
        <p:spPr>
          <a:xfrm>
            <a:off x="506632" y="1089982"/>
            <a:ext cx="3767725" cy="2963550"/>
          </a:xfrm>
          <a:prstGeom prst="rect">
            <a:avLst/>
          </a:prstGeom>
          <a:noFill/>
          <a:ln>
            <a:noFill/>
          </a:ln>
        </p:spPr>
      </p:pic>
      <p:pic>
        <p:nvPicPr>
          <p:cNvPr descr="Image result for linear regression equation" id="142" name="Google Shape;142;p26"/>
          <p:cNvPicPr preferRelativeResize="0"/>
          <p:nvPr/>
        </p:nvPicPr>
        <p:blipFill rotWithShape="1">
          <a:blip r:embed="rId4">
            <a:alphaModFix/>
          </a:blip>
          <a:srcRect b="0" l="0" r="21457" t="0"/>
          <a:stretch/>
        </p:blipFill>
        <p:spPr>
          <a:xfrm>
            <a:off x="5100575" y="564825"/>
            <a:ext cx="3714750" cy="1976266"/>
          </a:xfrm>
          <a:prstGeom prst="rect">
            <a:avLst/>
          </a:prstGeom>
          <a:noFill/>
          <a:ln>
            <a:noFill/>
          </a:ln>
        </p:spPr>
      </p:pic>
      <p:pic>
        <p:nvPicPr>
          <p:cNvPr id="143" name="Google Shape;143;p26"/>
          <p:cNvPicPr preferRelativeResize="0"/>
          <p:nvPr/>
        </p:nvPicPr>
        <p:blipFill>
          <a:blip r:embed="rId5">
            <a:alphaModFix/>
          </a:blip>
          <a:stretch>
            <a:fillRect/>
          </a:stretch>
        </p:blipFill>
        <p:spPr>
          <a:xfrm>
            <a:off x="4895788" y="2898450"/>
            <a:ext cx="3714750" cy="1228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9" name="Google Shape;149;p27"/>
          <p:cNvPicPr preferRelativeResize="0"/>
          <p:nvPr/>
        </p:nvPicPr>
        <p:blipFill>
          <a:blip r:embed="rId3">
            <a:alphaModFix/>
          </a:blip>
          <a:stretch>
            <a:fillRect/>
          </a:stretch>
        </p:blipFill>
        <p:spPr>
          <a:xfrm>
            <a:off x="2036250" y="907213"/>
            <a:ext cx="4846525" cy="3329083"/>
          </a:xfrm>
          <a:prstGeom prst="rect">
            <a:avLst/>
          </a:prstGeom>
          <a:noFill/>
          <a:ln>
            <a:noFill/>
          </a:ln>
        </p:spPr>
      </p:pic>
      <p:sp>
        <p:nvSpPr>
          <p:cNvPr id="150" name="Google Shape;150;p27"/>
          <p:cNvSpPr txBox="1"/>
          <p:nvPr>
            <p:ph type="title"/>
          </p:nvPr>
        </p:nvSpPr>
        <p:spPr>
          <a:xfrm>
            <a:off x="278250" y="276620"/>
            <a:ext cx="6458400" cy="78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R^2 &amp; Adjusted R^2</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pic>
        <p:nvPicPr>
          <p:cNvPr id="155" name="Google Shape;155;p28"/>
          <p:cNvPicPr preferRelativeResize="0"/>
          <p:nvPr/>
        </p:nvPicPr>
        <p:blipFill>
          <a:blip r:embed="rId3">
            <a:alphaModFix/>
          </a:blip>
          <a:stretch>
            <a:fillRect/>
          </a:stretch>
        </p:blipFill>
        <p:spPr>
          <a:xfrm>
            <a:off x="1708375" y="995800"/>
            <a:ext cx="5727248" cy="3743899"/>
          </a:xfrm>
          <a:prstGeom prst="rect">
            <a:avLst/>
          </a:prstGeom>
          <a:noFill/>
          <a:ln>
            <a:noFill/>
          </a:ln>
        </p:spPr>
      </p:pic>
      <p:sp>
        <p:nvSpPr>
          <p:cNvPr id="156" name="Google Shape;156;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7" name="Google Shape;157;p28"/>
          <p:cNvSpPr txBox="1"/>
          <p:nvPr>
            <p:ph type="title"/>
          </p:nvPr>
        </p:nvSpPr>
        <p:spPr>
          <a:xfrm>
            <a:off x="391925" y="104196"/>
            <a:ext cx="6458400" cy="89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Bias Variance Tradeoff</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9"/>
          <p:cNvSpPr txBox="1"/>
          <p:nvPr>
            <p:ph type="title"/>
          </p:nvPr>
        </p:nvSpPr>
        <p:spPr>
          <a:xfrm>
            <a:off x="2503113" y="1208636"/>
            <a:ext cx="4299300" cy="177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700"/>
              <a:t>   </a:t>
            </a:r>
            <a:r>
              <a:rPr lang="en" sz="5700"/>
              <a:t>Logistic Regression	   </a:t>
            </a:r>
            <a:endParaRPr sz="5700"/>
          </a:p>
        </p:txBody>
      </p:sp>
      <p:sp>
        <p:nvSpPr>
          <p:cNvPr id="163" name="Google Shape;163;p29"/>
          <p:cNvSpPr txBox="1"/>
          <p:nvPr>
            <p:ph idx="1" type="body"/>
          </p:nvPr>
        </p:nvSpPr>
        <p:spPr>
          <a:xfrm>
            <a:off x="3225150" y="3400425"/>
            <a:ext cx="2693700" cy="826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Another act of regression</a:t>
            </a:r>
            <a:endParaRPr/>
          </a:p>
        </p:txBody>
      </p:sp>
      <p:sp>
        <p:nvSpPr>
          <p:cNvPr id="164" name="Google Shape;164;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30"/>
          <p:cNvSpPr txBox="1"/>
          <p:nvPr>
            <p:ph idx="1" type="body"/>
          </p:nvPr>
        </p:nvSpPr>
        <p:spPr>
          <a:xfrm>
            <a:off x="811650" y="1312131"/>
            <a:ext cx="6458400" cy="3157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AutoNum type="arabicPeriod"/>
            </a:pPr>
            <a:r>
              <a:rPr lang="en"/>
              <a:t>Logi needs categories</a:t>
            </a:r>
            <a:endParaRPr/>
          </a:p>
          <a:p>
            <a:pPr indent="-330200" lvl="0" marL="457200" rtl="0" algn="l">
              <a:spcBef>
                <a:spcPts val="0"/>
              </a:spcBef>
              <a:spcAft>
                <a:spcPts val="0"/>
              </a:spcAft>
              <a:buSzPts val="1600"/>
              <a:buAutoNum type="arabicPeriod"/>
            </a:pPr>
            <a:r>
              <a:rPr lang="en"/>
              <a:t>Can’t use linear because limit is [-infinity,+infinity].</a:t>
            </a:r>
            <a:endParaRPr/>
          </a:p>
          <a:p>
            <a:pPr indent="-317500" lvl="1" marL="914400" rtl="0" algn="l">
              <a:spcBef>
                <a:spcPts val="0"/>
              </a:spcBef>
              <a:spcAft>
                <a:spcPts val="0"/>
              </a:spcAft>
              <a:buSzPts val="1400"/>
              <a:buAutoNum type="alphaLcPeriod"/>
            </a:pPr>
            <a:r>
              <a:rPr lang="en"/>
              <a:t>Logi needs limit [0,1]</a:t>
            </a:r>
            <a:endParaRPr/>
          </a:p>
          <a:p>
            <a:pPr indent="-317500" lvl="1" marL="914400" rtl="0" algn="l">
              <a:spcBef>
                <a:spcPts val="0"/>
              </a:spcBef>
              <a:spcAft>
                <a:spcPts val="0"/>
              </a:spcAft>
              <a:buSzPts val="1400"/>
              <a:buAutoNum type="alphaLcPeriod"/>
            </a:pPr>
            <a:r>
              <a:rPr lang="en"/>
              <a:t>So we need to transfom the equation to fit between 0 and 1</a:t>
            </a:r>
            <a:endParaRPr/>
          </a:p>
          <a:p>
            <a:pPr indent="-317500" lvl="1" marL="914400" rtl="0" algn="l">
              <a:spcBef>
                <a:spcPts val="0"/>
              </a:spcBef>
              <a:spcAft>
                <a:spcPts val="0"/>
              </a:spcAft>
              <a:buSzPts val="1400"/>
              <a:buAutoNum type="alphaLcPeriod"/>
            </a:pPr>
            <a:r>
              <a:rPr lang="en"/>
              <a:t>We do that using the Sigmoid function</a:t>
            </a:r>
            <a:endParaRPr/>
          </a:p>
          <a:p>
            <a:pPr indent="-330200" lvl="0" marL="457200" rtl="0" algn="l">
              <a:spcBef>
                <a:spcPts val="0"/>
              </a:spcBef>
              <a:spcAft>
                <a:spcPts val="0"/>
              </a:spcAft>
              <a:buSzPts val="1600"/>
              <a:buAutoNum type="arabicPeriod"/>
            </a:pPr>
            <a:r>
              <a:rPr lang="en"/>
              <a:t>Difference between logi and linear </a:t>
            </a:r>
            <a:endParaRPr/>
          </a:p>
          <a:p>
            <a:pPr indent="-317500" lvl="1" marL="914400" rtl="0" algn="l">
              <a:spcBef>
                <a:spcPts val="0"/>
              </a:spcBef>
              <a:spcAft>
                <a:spcPts val="0"/>
              </a:spcAft>
              <a:buSzPts val="1400"/>
              <a:buAutoNum type="alphaLcPeriod"/>
            </a:pPr>
            <a:r>
              <a:rPr lang="en"/>
              <a:t>Logi predicts Y-value using sigmoid curve</a:t>
            </a:r>
            <a:endParaRPr/>
          </a:p>
          <a:p>
            <a:pPr indent="-317500" lvl="1" marL="914400" rtl="0" algn="l">
              <a:spcBef>
                <a:spcPts val="0"/>
              </a:spcBef>
              <a:spcAft>
                <a:spcPts val="0"/>
              </a:spcAft>
              <a:buSzPts val="1400"/>
              <a:buAutoNum type="alphaLcPeriod"/>
            </a:pPr>
            <a:r>
              <a:rPr lang="en"/>
              <a:t>Logi is Classigication</a:t>
            </a:r>
            <a:endParaRPr/>
          </a:p>
          <a:p>
            <a:pPr indent="-317500" lvl="1" marL="914400" rtl="0" algn="l">
              <a:spcBef>
                <a:spcPts val="0"/>
              </a:spcBef>
              <a:spcAft>
                <a:spcPts val="0"/>
              </a:spcAft>
              <a:buSzPts val="1400"/>
              <a:buAutoNum type="alphaLcPeriod"/>
            </a:pPr>
            <a:r>
              <a:t/>
            </a:r>
            <a:endParaRPr/>
          </a:p>
        </p:txBody>
      </p:sp>
      <p:sp>
        <p:nvSpPr>
          <p:cNvPr id="170" name="Google Shape;170;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171" name="Google Shape;171;p30"/>
          <p:cNvSpPr txBox="1"/>
          <p:nvPr>
            <p:ph type="title"/>
          </p:nvPr>
        </p:nvSpPr>
        <p:spPr>
          <a:xfrm>
            <a:off x="278250" y="276620"/>
            <a:ext cx="6458400" cy="78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pic>
        <p:nvPicPr>
          <p:cNvPr id="176" name="Google Shape;176;p31"/>
          <p:cNvPicPr preferRelativeResize="0"/>
          <p:nvPr/>
        </p:nvPicPr>
        <p:blipFill>
          <a:blip r:embed="rId3">
            <a:alphaModFix/>
          </a:blip>
          <a:stretch>
            <a:fillRect/>
          </a:stretch>
        </p:blipFill>
        <p:spPr>
          <a:xfrm>
            <a:off x="1287363" y="1451900"/>
            <a:ext cx="6569275" cy="3211325"/>
          </a:xfrm>
          <a:prstGeom prst="rect">
            <a:avLst/>
          </a:prstGeom>
          <a:noFill/>
          <a:ln>
            <a:noFill/>
          </a:ln>
        </p:spPr>
      </p:pic>
      <p:sp>
        <p:nvSpPr>
          <p:cNvPr id="177" name="Google Shape;177;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8" name="Google Shape;178;p31"/>
          <p:cNvSpPr txBox="1"/>
          <p:nvPr>
            <p:ph type="title"/>
          </p:nvPr>
        </p:nvSpPr>
        <p:spPr>
          <a:xfrm>
            <a:off x="278250" y="276620"/>
            <a:ext cx="6458400" cy="78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not Linear Regression?</a:t>
            </a:r>
            <a:endParaRPr/>
          </a:p>
        </p:txBody>
      </p:sp>
      <p:sp>
        <p:nvSpPr>
          <p:cNvPr id="179" name="Google Shape;179;p31"/>
          <p:cNvSpPr/>
          <p:nvPr/>
        </p:nvSpPr>
        <p:spPr>
          <a:xfrm>
            <a:off x="1375600" y="2571750"/>
            <a:ext cx="1542000" cy="33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80" name="Google Shape;180;p31"/>
          <p:cNvSpPr/>
          <p:nvPr/>
        </p:nvSpPr>
        <p:spPr>
          <a:xfrm>
            <a:off x="3966400" y="3674645"/>
            <a:ext cx="1542000" cy="33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81" name="Google Shape;181;p31"/>
          <p:cNvSpPr/>
          <p:nvPr/>
        </p:nvSpPr>
        <p:spPr>
          <a:xfrm>
            <a:off x="1985200" y="4095750"/>
            <a:ext cx="1542000" cy="33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pic>
        <p:nvPicPr>
          <p:cNvPr id="186" name="Google Shape;186;p32"/>
          <p:cNvPicPr preferRelativeResize="0"/>
          <p:nvPr/>
        </p:nvPicPr>
        <p:blipFill>
          <a:blip r:embed="rId3">
            <a:alphaModFix/>
          </a:blip>
          <a:stretch>
            <a:fillRect/>
          </a:stretch>
        </p:blipFill>
        <p:spPr>
          <a:xfrm>
            <a:off x="508487" y="1334525"/>
            <a:ext cx="8127026" cy="2785525"/>
          </a:xfrm>
          <a:prstGeom prst="rect">
            <a:avLst/>
          </a:prstGeom>
          <a:noFill/>
          <a:ln>
            <a:noFill/>
          </a:ln>
        </p:spPr>
      </p:pic>
      <p:sp>
        <p:nvSpPr>
          <p:cNvPr id="187" name="Google Shape;187;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8" name="Google Shape;188;p32"/>
          <p:cNvSpPr/>
          <p:nvPr/>
        </p:nvSpPr>
        <p:spPr>
          <a:xfrm>
            <a:off x="232600" y="2419350"/>
            <a:ext cx="1542000" cy="33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89" name="Google Shape;189;p32"/>
          <p:cNvSpPr/>
          <p:nvPr/>
        </p:nvSpPr>
        <p:spPr>
          <a:xfrm>
            <a:off x="2442400" y="3409950"/>
            <a:ext cx="1399800" cy="229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pic>
        <p:nvPicPr>
          <p:cNvPr id="194" name="Google Shape;194;p33"/>
          <p:cNvPicPr preferRelativeResize="0"/>
          <p:nvPr/>
        </p:nvPicPr>
        <p:blipFill>
          <a:blip r:embed="rId3">
            <a:alphaModFix/>
          </a:blip>
          <a:stretch>
            <a:fillRect/>
          </a:stretch>
        </p:blipFill>
        <p:spPr>
          <a:xfrm>
            <a:off x="371075" y="986231"/>
            <a:ext cx="8410725" cy="3222650"/>
          </a:xfrm>
          <a:prstGeom prst="rect">
            <a:avLst/>
          </a:prstGeom>
          <a:noFill/>
          <a:ln>
            <a:noFill/>
          </a:ln>
        </p:spPr>
      </p:pic>
      <p:sp>
        <p:nvSpPr>
          <p:cNvPr id="195" name="Google Shape;195;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6" name="Google Shape;196;p33"/>
          <p:cNvSpPr txBox="1"/>
          <p:nvPr>
            <p:ph type="title"/>
          </p:nvPr>
        </p:nvSpPr>
        <p:spPr>
          <a:xfrm>
            <a:off x="3887725" y="3803870"/>
            <a:ext cx="6458400" cy="7839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1600"/>
              </a:spcAft>
              <a:buClr>
                <a:schemeClr val="dk1"/>
              </a:buClr>
              <a:buSzPts val="1100"/>
              <a:buFont typeface="Arial"/>
              <a:buNone/>
            </a:pPr>
            <a:r>
              <a:rPr b="0" lang="en" sz="1600"/>
              <a:t>Real graphs have curves….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6"/>
          <p:cNvSpPr txBox="1"/>
          <p:nvPr>
            <p:ph type="title"/>
          </p:nvPr>
        </p:nvSpPr>
        <p:spPr>
          <a:xfrm>
            <a:off x="2381163" y="726546"/>
            <a:ext cx="4399500" cy="260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000"/>
              <a:t>Data                                          Science? </a:t>
            </a:r>
            <a:endParaRPr sz="7000"/>
          </a:p>
        </p:txBody>
      </p:sp>
      <p:sp>
        <p:nvSpPr>
          <p:cNvPr id="75" name="Google Shape;75;p16"/>
          <p:cNvSpPr txBox="1"/>
          <p:nvPr>
            <p:ph idx="1" type="body"/>
          </p:nvPr>
        </p:nvSpPr>
        <p:spPr>
          <a:xfrm>
            <a:off x="3225150" y="3461175"/>
            <a:ext cx="2693700" cy="82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Let’s find out...</a:t>
            </a:r>
            <a:endParaRPr/>
          </a:p>
          <a:p>
            <a:pPr indent="0" lvl="0" marL="0" rtl="0" algn="l">
              <a:spcBef>
                <a:spcPts val="1600"/>
              </a:spcBef>
              <a:spcAft>
                <a:spcPts val="1600"/>
              </a:spcAft>
              <a:buNone/>
            </a:pPr>
            <a:r>
              <a:t/>
            </a:r>
            <a:endParaRPr/>
          </a:p>
        </p:txBody>
      </p:sp>
      <p:sp>
        <p:nvSpPr>
          <p:cNvPr id="76" name="Google Shape;7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pic>
        <p:nvPicPr>
          <p:cNvPr id="201" name="Google Shape;201;p34"/>
          <p:cNvPicPr preferRelativeResize="0"/>
          <p:nvPr/>
        </p:nvPicPr>
        <p:blipFill rotWithShape="1">
          <a:blip r:embed="rId3">
            <a:alphaModFix/>
          </a:blip>
          <a:srcRect b="0" l="49954" r="0" t="0"/>
          <a:stretch/>
        </p:blipFill>
        <p:spPr>
          <a:xfrm>
            <a:off x="311700" y="679125"/>
            <a:ext cx="4376125" cy="3833400"/>
          </a:xfrm>
          <a:prstGeom prst="rect">
            <a:avLst/>
          </a:prstGeom>
          <a:noFill/>
          <a:ln>
            <a:noFill/>
          </a:ln>
        </p:spPr>
      </p:pic>
      <p:pic>
        <p:nvPicPr>
          <p:cNvPr id="202" name="Google Shape;202;p34"/>
          <p:cNvPicPr preferRelativeResize="0"/>
          <p:nvPr/>
        </p:nvPicPr>
        <p:blipFill>
          <a:blip r:embed="rId4">
            <a:alphaModFix/>
          </a:blip>
          <a:stretch>
            <a:fillRect/>
          </a:stretch>
        </p:blipFill>
        <p:spPr>
          <a:xfrm>
            <a:off x="5055218" y="2034953"/>
            <a:ext cx="3587251" cy="2958476"/>
          </a:xfrm>
          <a:prstGeom prst="rect">
            <a:avLst/>
          </a:prstGeom>
          <a:noFill/>
          <a:ln>
            <a:noFill/>
          </a:ln>
        </p:spPr>
      </p:pic>
      <p:cxnSp>
        <p:nvCxnSpPr>
          <p:cNvPr id="203" name="Google Shape;203;p34"/>
          <p:cNvCxnSpPr>
            <a:stCxn id="201" idx="3"/>
          </p:cNvCxnSpPr>
          <p:nvPr/>
        </p:nvCxnSpPr>
        <p:spPr>
          <a:xfrm>
            <a:off x="4687825" y="2595825"/>
            <a:ext cx="543000" cy="114600"/>
          </a:xfrm>
          <a:prstGeom prst="straightConnector1">
            <a:avLst/>
          </a:prstGeom>
          <a:noFill/>
          <a:ln cap="flat" cmpd="sng" w="38100">
            <a:solidFill>
              <a:schemeClr val="dk2"/>
            </a:solidFill>
            <a:prstDash val="solid"/>
            <a:round/>
            <a:headEnd len="med" w="med" type="none"/>
            <a:tailEnd len="med" w="med" type="triangle"/>
          </a:ln>
        </p:spPr>
      </p:cxnSp>
      <p:pic>
        <p:nvPicPr>
          <p:cNvPr id="204" name="Google Shape;204;p34"/>
          <p:cNvPicPr preferRelativeResize="0"/>
          <p:nvPr/>
        </p:nvPicPr>
        <p:blipFill>
          <a:blip r:embed="rId5">
            <a:alphaModFix/>
          </a:blip>
          <a:stretch>
            <a:fillRect/>
          </a:stretch>
        </p:blipFill>
        <p:spPr>
          <a:xfrm>
            <a:off x="5397175" y="210100"/>
            <a:ext cx="3141425" cy="846150"/>
          </a:xfrm>
          <a:prstGeom prst="rect">
            <a:avLst/>
          </a:prstGeom>
          <a:noFill/>
          <a:ln>
            <a:noFill/>
          </a:ln>
        </p:spPr>
      </p:pic>
      <p:pic>
        <p:nvPicPr>
          <p:cNvPr id="205" name="Google Shape;205;p34"/>
          <p:cNvPicPr preferRelativeResize="0"/>
          <p:nvPr/>
        </p:nvPicPr>
        <p:blipFill>
          <a:blip r:embed="rId6">
            <a:alphaModFix/>
          </a:blip>
          <a:stretch>
            <a:fillRect/>
          </a:stretch>
        </p:blipFill>
        <p:spPr>
          <a:xfrm>
            <a:off x="5553699" y="1187773"/>
            <a:ext cx="2918750" cy="925727"/>
          </a:xfrm>
          <a:prstGeom prst="rect">
            <a:avLst/>
          </a:prstGeom>
          <a:noFill/>
          <a:ln>
            <a:noFill/>
          </a:ln>
        </p:spPr>
      </p:pic>
      <p:cxnSp>
        <p:nvCxnSpPr>
          <p:cNvPr id="206" name="Google Shape;206;p34"/>
          <p:cNvCxnSpPr/>
          <p:nvPr/>
        </p:nvCxnSpPr>
        <p:spPr>
          <a:xfrm flipH="1">
            <a:off x="6079450" y="822250"/>
            <a:ext cx="146100" cy="673500"/>
          </a:xfrm>
          <a:prstGeom prst="straightConnector1">
            <a:avLst/>
          </a:prstGeom>
          <a:noFill/>
          <a:ln cap="flat" cmpd="sng" w="38100">
            <a:solidFill>
              <a:schemeClr val="dk2"/>
            </a:solidFill>
            <a:prstDash val="solid"/>
            <a:round/>
            <a:headEnd len="med" w="med" type="none"/>
            <a:tailEnd len="med" w="med" type="triangle"/>
          </a:ln>
        </p:spPr>
      </p:cxnSp>
      <p:sp>
        <p:nvSpPr>
          <p:cNvPr id="207" name="Google Shape;207;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pic>
        <p:nvPicPr>
          <p:cNvPr id="212" name="Google Shape;212;p35"/>
          <p:cNvPicPr preferRelativeResize="0"/>
          <p:nvPr/>
        </p:nvPicPr>
        <p:blipFill rotWithShape="1">
          <a:blip r:embed="rId3">
            <a:alphaModFix/>
          </a:blip>
          <a:srcRect b="0" l="1350" r="-1349" t="0"/>
          <a:stretch/>
        </p:blipFill>
        <p:spPr>
          <a:xfrm>
            <a:off x="374328" y="460572"/>
            <a:ext cx="5833274" cy="4221550"/>
          </a:xfrm>
          <a:prstGeom prst="rect">
            <a:avLst/>
          </a:prstGeom>
          <a:noFill/>
          <a:ln>
            <a:noFill/>
          </a:ln>
        </p:spPr>
      </p:pic>
      <p:pic>
        <p:nvPicPr>
          <p:cNvPr id="213" name="Google Shape;213;p35"/>
          <p:cNvPicPr preferRelativeResize="0"/>
          <p:nvPr/>
        </p:nvPicPr>
        <p:blipFill>
          <a:blip r:embed="rId4">
            <a:alphaModFix/>
          </a:blip>
          <a:stretch>
            <a:fillRect/>
          </a:stretch>
        </p:blipFill>
        <p:spPr>
          <a:xfrm>
            <a:off x="5904175" y="695275"/>
            <a:ext cx="3000725" cy="1519125"/>
          </a:xfrm>
          <a:prstGeom prst="rect">
            <a:avLst/>
          </a:prstGeom>
          <a:noFill/>
          <a:ln>
            <a:noFill/>
          </a:ln>
        </p:spPr>
      </p:pic>
      <p:sp>
        <p:nvSpPr>
          <p:cNvPr id="214" name="Google Shape;214;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6"/>
          <p:cNvSpPr txBox="1"/>
          <p:nvPr>
            <p:ph type="title"/>
          </p:nvPr>
        </p:nvSpPr>
        <p:spPr>
          <a:xfrm>
            <a:off x="464700" y="787975"/>
            <a:ext cx="4107300" cy="84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Performance metrics</a:t>
            </a:r>
            <a:endParaRPr/>
          </a:p>
        </p:txBody>
      </p:sp>
      <p:pic>
        <p:nvPicPr>
          <p:cNvPr id="220" name="Google Shape;220;p36"/>
          <p:cNvPicPr preferRelativeResize="0"/>
          <p:nvPr/>
        </p:nvPicPr>
        <p:blipFill rotWithShape="1">
          <a:blip r:embed="rId3">
            <a:alphaModFix/>
          </a:blip>
          <a:srcRect b="-1840" l="181430" r="-181430" t="1840"/>
          <a:stretch/>
        </p:blipFill>
        <p:spPr>
          <a:xfrm>
            <a:off x="2841075" y="445025"/>
            <a:ext cx="2924175" cy="2590800"/>
          </a:xfrm>
          <a:prstGeom prst="rect">
            <a:avLst/>
          </a:prstGeom>
          <a:noFill/>
          <a:ln>
            <a:noFill/>
          </a:ln>
        </p:spPr>
      </p:pic>
      <p:pic>
        <p:nvPicPr>
          <p:cNvPr id="221" name="Google Shape;221;p36"/>
          <p:cNvPicPr preferRelativeResize="0"/>
          <p:nvPr/>
        </p:nvPicPr>
        <p:blipFill>
          <a:blip r:embed="rId4">
            <a:alphaModFix/>
          </a:blip>
          <a:stretch>
            <a:fillRect/>
          </a:stretch>
        </p:blipFill>
        <p:spPr>
          <a:xfrm>
            <a:off x="5155650" y="1961763"/>
            <a:ext cx="2638425" cy="2409825"/>
          </a:xfrm>
          <a:prstGeom prst="rect">
            <a:avLst/>
          </a:prstGeom>
          <a:noFill/>
          <a:ln>
            <a:noFill/>
          </a:ln>
        </p:spPr>
      </p:pic>
      <p:pic>
        <p:nvPicPr>
          <p:cNvPr id="222" name="Google Shape;222;p36"/>
          <p:cNvPicPr preferRelativeResize="0"/>
          <p:nvPr/>
        </p:nvPicPr>
        <p:blipFill>
          <a:blip r:embed="rId5">
            <a:alphaModFix/>
          </a:blip>
          <a:stretch>
            <a:fillRect/>
          </a:stretch>
        </p:blipFill>
        <p:spPr>
          <a:xfrm>
            <a:off x="4117413" y="209538"/>
            <a:ext cx="4714875" cy="1304925"/>
          </a:xfrm>
          <a:prstGeom prst="rect">
            <a:avLst/>
          </a:prstGeom>
          <a:noFill/>
          <a:ln>
            <a:noFill/>
          </a:ln>
        </p:spPr>
      </p:pic>
      <p:sp>
        <p:nvSpPr>
          <p:cNvPr id="223" name="Google Shape;223;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4" name="Google Shape;224;p36"/>
          <p:cNvPicPr preferRelativeResize="0"/>
          <p:nvPr/>
        </p:nvPicPr>
        <p:blipFill>
          <a:blip r:embed="rId6">
            <a:alphaModFix/>
          </a:blip>
          <a:stretch>
            <a:fillRect/>
          </a:stretch>
        </p:blipFill>
        <p:spPr>
          <a:xfrm>
            <a:off x="1016295" y="1775263"/>
            <a:ext cx="3168100" cy="2782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7"/>
          <p:cNvSpPr txBox="1"/>
          <p:nvPr>
            <p:ph type="title"/>
          </p:nvPr>
        </p:nvSpPr>
        <p:spPr>
          <a:xfrm>
            <a:off x="2422350" y="1608795"/>
            <a:ext cx="4299300" cy="177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SVM</a:t>
            </a:r>
            <a:endParaRPr/>
          </a:p>
          <a:p>
            <a:pPr indent="0" lvl="0" marL="0" rtl="0" algn="ctr">
              <a:spcBef>
                <a:spcPts val="0"/>
              </a:spcBef>
              <a:spcAft>
                <a:spcPts val="0"/>
              </a:spcAft>
              <a:buNone/>
            </a:pPr>
            <a:r>
              <a:t/>
            </a:r>
            <a:endParaRPr sz="5500"/>
          </a:p>
        </p:txBody>
      </p:sp>
      <p:sp>
        <p:nvSpPr>
          <p:cNvPr id="230" name="Google Shape;230;p37"/>
          <p:cNvSpPr txBox="1"/>
          <p:nvPr>
            <p:ph idx="1" type="body"/>
          </p:nvPr>
        </p:nvSpPr>
        <p:spPr>
          <a:xfrm>
            <a:off x="3225150" y="3171825"/>
            <a:ext cx="2693700" cy="826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I support vector machines</a:t>
            </a:r>
            <a:endParaRPr/>
          </a:p>
        </p:txBody>
      </p:sp>
      <p:sp>
        <p:nvSpPr>
          <p:cNvPr id="231" name="Google Shape;231;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7" name="Google Shape;237;p38"/>
          <p:cNvPicPr preferRelativeResize="0"/>
          <p:nvPr/>
        </p:nvPicPr>
        <p:blipFill>
          <a:blip r:embed="rId3">
            <a:alphaModFix/>
          </a:blip>
          <a:stretch>
            <a:fillRect/>
          </a:stretch>
        </p:blipFill>
        <p:spPr>
          <a:xfrm>
            <a:off x="827200" y="508088"/>
            <a:ext cx="7645250" cy="41273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3" name="Google Shape;243;p39"/>
          <p:cNvPicPr preferRelativeResize="0"/>
          <p:nvPr/>
        </p:nvPicPr>
        <p:blipFill>
          <a:blip r:embed="rId3">
            <a:alphaModFix/>
          </a:blip>
          <a:stretch>
            <a:fillRect/>
          </a:stretch>
        </p:blipFill>
        <p:spPr>
          <a:xfrm>
            <a:off x="1626539" y="459975"/>
            <a:ext cx="5890925" cy="4223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Image result for svm" id="249" name="Google Shape;249;p40"/>
          <p:cNvPicPr preferRelativeResize="0"/>
          <p:nvPr/>
        </p:nvPicPr>
        <p:blipFill rotWithShape="1">
          <a:blip r:embed="rId3">
            <a:alphaModFix/>
          </a:blip>
          <a:srcRect b="0" l="0" r="0" t="15597"/>
          <a:stretch/>
        </p:blipFill>
        <p:spPr>
          <a:xfrm>
            <a:off x="616150" y="861375"/>
            <a:ext cx="7789200" cy="34207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41"/>
          <p:cNvSpPr txBox="1"/>
          <p:nvPr>
            <p:ph type="title"/>
          </p:nvPr>
        </p:nvSpPr>
        <p:spPr>
          <a:xfrm>
            <a:off x="2647300" y="1300825"/>
            <a:ext cx="3842700" cy="177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KNN</a:t>
            </a:r>
            <a:endParaRPr/>
          </a:p>
        </p:txBody>
      </p:sp>
      <p:sp>
        <p:nvSpPr>
          <p:cNvPr id="255" name="Google Shape;255;p41"/>
          <p:cNvSpPr txBox="1"/>
          <p:nvPr>
            <p:ph idx="1" type="body"/>
          </p:nvPr>
        </p:nvSpPr>
        <p:spPr>
          <a:xfrm>
            <a:off x="3221800" y="3120025"/>
            <a:ext cx="2693700" cy="82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Love thy nearest neighbour</a:t>
            </a:r>
            <a:endParaRPr/>
          </a:p>
          <a:p>
            <a:pPr indent="0" lvl="0" marL="0" rtl="0" algn="ctr">
              <a:spcBef>
                <a:spcPts val="1600"/>
              </a:spcBef>
              <a:spcAft>
                <a:spcPts val="0"/>
              </a:spcAft>
              <a:buNone/>
            </a:pPr>
            <a:r>
              <a:t/>
            </a:r>
            <a:endParaRPr/>
          </a:p>
          <a:p>
            <a:pPr indent="0" lvl="0" marL="0" rtl="0" algn="ctr">
              <a:spcBef>
                <a:spcPts val="1600"/>
              </a:spcBef>
              <a:spcAft>
                <a:spcPts val="1600"/>
              </a:spcAft>
              <a:buNone/>
            </a:pPr>
            <a:r>
              <a:t/>
            </a:r>
            <a:endParaRPr/>
          </a:p>
        </p:txBody>
      </p:sp>
      <p:sp>
        <p:nvSpPr>
          <p:cNvPr id="256" name="Google Shape;256;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42"/>
          <p:cNvSpPr txBox="1"/>
          <p:nvPr>
            <p:ph idx="1" type="body"/>
          </p:nvPr>
        </p:nvSpPr>
        <p:spPr>
          <a:xfrm>
            <a:off x="811650" y="491310"/>
            <a:ext cx="6458400" cy="397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KNN is a simple algo that stores all the available cases and classifies the new data or case based on a similarity measure. Basically if you are similar to your neighbours then you are one of them. Right? Example if hriday looks more similar to another guy like me, then most probably he belongs to the class “MALE”.</a:t>
            </a:r>
            <a:endParaRPr sz="1800"/>
          </a:p>
          <a:p>
            <a:pPr indent="0" lvl="0" marL="0" rtl="0" algn="l">
              <a:spcBef>
                <a:spcPts val="1600"/>
              </a:spcBef>
              <a:spcAft>
                <a:spcPts val="0"/>
              </a:spcAft>
              <a:buNone/>
            </a:pPr>
            <a:r>
              <a:rPr lang="en" sz="1800"/>
              <a:t>The k in KNN denotes the number of nearest neighbours which will be checked. </a:t>
            </a:r>
            <a:endParaRPr sz="1800"/>
          </a:p>
          <a:p>
            <a:pPr indent="0" lvl="0" marL="0" rtl="0" algn="l">
              <a:spcBef>
                <a:spcPts val="1600"/>
              </a:spcBef>
              <a:spcAft>
                <a:spcPts val="0"/>
              </a:spcAft>
              <a:buNone/>
            </a:pPr>
            <a:r>
              <a:rPr lang="en" sz="1800"/>
              <a:t>Example of KNN search = Recommender systems on sites like Amazon. 30% of amazon’s revenue is generated from direct marketing.</a:t>
            </a:r>
            <a:endParaRPr/>
          </a:p>
          <a:p>
            <a:pPr indent="0" lvl="0" marL="0" rtl="0" algn="l">
              <a:spcBef>
                <a:spcPts val="1600"/>
              </a:spcBef>
              <a:spcAft>
                <a:spcPts val="1600"/>
              </a:spcAft>
              <a:buClr>
                <a:schemeClr val="dk1"/>
              </a:buClr>
              <a:buSzPts val="1100"/>
              <a:buFont typeface="Arial"/>
              <a:buNone/>
            </a:pPr>
            <a:r>
              <a:t/>
            </a:r>
            <a:endParaRPr/>
          </a:p>
        </p:txBody>
      </p:sp>
      <p:sp>
        <p:nvSpPr>
          <p:cNvPr id="262" name="Google Shape;262;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43"/>
          <p:cNvSpPr txBox="1"/>
          <p:nvPr>
            <p:ph type="title"/>
          </p:nvPr>
        </p:nvSpPr>
        <p:spPr>
          <a:xfrm>
            <a:off x="811650" y="799739"/>
            <a:ext cx="6458400" cy="147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3"/>
          <p:cNvSpPr txBox="1"/>
          <p:nvPr>
            <p:ph idx="1" type="body"/>
          </p:nvPr>
        </p:nvSpPr>
        <p:spPr>
          <a:xfrm>
            <a:off x="811650" y="2432039"/>
            <a:ext cx="6458400" cy="2037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9" name="Google Shape;269;p43"/>
          <p:cNvPicPr preferRelativeResize="0"/>
          <p:nvPr/>
        </p:nvPicPr>
        <p:blipFill>
          <a:blip r:embed="rId3">
            <a:alphaModFix/>
          </a:blip>
          <a:stretch>
            <a:fillRect/>
          </a:stretch>
        </p:blipFill>
        <p:spPr>
          <a:xfrm>
            <a:off x="325490" y="296771"/>
            <a:ext cx="8511000" cy="456579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pic>
        <p:nvPicPr>
          <p:cNvPr id="81" name="Google Shape;81;p17"/>
          <p:cNvPicPr preferRelativeResize="0"/>
          <p:nvPr/>
        </p:nvPicPr>
        <p:blipFill>
          <a:blip r:embed="rId3">
            <a:alphaModFix/>
          </a:blip>
          <a:stretch>
            <a:fillRect/>
          </a:stretch>
        </p:blipFill>
        <p:spPr>
          <a:xfrm>
            <a:off x="1442189" y="417400"/>
            <a:ext cx="6259612" cy="43437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pic>
        <p:nvPicPr>
          <p:cNvPr id="274" name="Google Shape;274;p44"/>
          <p:cNvPicPr preferRelativeResize="0"/>
          <p:nvPr/>
        </p:nvPicPr>
        <p:blipFill>
          <a:blip r:embed="rId3">
            <a:alphaModFix/>
          </a:blip>
          <a:stretch>
            <a:fillRect/>
          </a:stretch>
        </p:blipFill>
        <p:spPr>
          <a:xfrm>
            <a:off x="1764925" y="731975"/>
            <a:ext cx="5461746" cy="3820974"/>
          </a:xfrm>
          <a:prstGeom prst="rect">
            <a:avLst/>
          </a:prstGeom>
          <a:noFill/>
          <a:ln>
            <a:noFill/>
          </a:ln>
        </p:spPr>
      </p:pic>
      <p:sp>
        <p:nvSpPr>
          <p:cNvPr id="275" name="Google Shape;275;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pic>
        <p:nvPicPr>
          <p:cNvPr id="280" name="Google Shape;280;p45"/>
          <p:cNvPicPr preferRelativeResize="0"/>
          <p:nvPr/>
        </p:nvPicPr>
        <p:blipFill>
          <a:blip r:embed="rId3">
            <a:alphaModFix/>
          </a:blip>
          <a:stretch>
            <a:fillRect/>
          </a:stretch>
        </p:blipFill>
        <p:spPr>
          <a:xfrm>
            <a:off x="1754600" y="612437"/>
            <a:ext cx="5478249" cy="3918625"/>
          </a:xfrm>
          <a:prstGeom prst="rect">
            <a:avLst/>
          </a:prstGeom>
          <a:noFill/>
          <a:ln>
            <a:noFill/>
          </a:ln>
        </p:spPr>
      </p:pic>
      <p:sp>
        <p:nvSpPr>
          <p:cNvPr id="281" name="Google Shape;281;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pic>
        <p:nvPicPr>
          <p:cNvPr id="286" name="Google Shape;286;p46"/>
          <p:cNvPicPr preferRelativeResize="0"/>
          <p:nvPr/>
        </p:nvPicPr>
        <p:blipFill>
          <a:blip r:embed="rId3">
            <a:alphaModFix/>
          </a:blip>
          <a:stretch>
            <a:fillRect/>
          </a:stretch>
        </p:blipFill>
        <p:spPr>
          <a:xfrm>
            <a:off x="2005974" y="812910"/>
            <a:ext cx="5132075" cy="3658026"/>
          </a:xfrm>
          <a:prstGeom prst="rect">
            <a:avLst/>
          </a:prstGeom>
          <a:noFill/>
          <a:ln>
            <a:noFill/>
          </a:ln>
        </p:spPr>
      </p:pic>
      <p:sp>
        <p:nvSpPr>
          <p:cNvPr id="287" name="Google Shape;287;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47"/>
          <p:cNvSpPr txBox="1"/>
          <p:nvPr>
            <p:ph type="title"/>
          </p:nvPr>
        </p:nvSpPr>
        <p:spPr>
          <a:xfrm>
            <a:off x="2647300" y="1300825"/>
            <a:ext cx="3842700" cy="177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t>Decision Trees</a:t>
            </a:r>
            <a:endParaRPr sz="6000"/>
          </a:p>
        </p:txBody>
      </p:sp>
      <p:sp>
        <p:nvSpPr>
          <p:cNvPr id="293" name="Google Shape;293;p47"/>
          <p:cNvSpPr txBox="1"/>
          <p:nvPr>
            <p:ph idx="1" type="body"/>
          </p:nvPr>
        </p:nvSpPr>
        <p:spPr>
          <a:xfrm>
            <a:off x="3221800" y="3348625"/>
            <a:ext cx="2693700" cy="826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Why don’t they just call it a flow chart</a:t>
            </a:r>
            <a:endParaRPr/>
          </a:p>
        </p:txBody>
      </p:sp>
      <p:sp>
        <p:nvSpPr>
          <p:cNvPr id="294" name="Google Shape;294;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0" name="Google Shape;300;p48"/>
          <p:cNvPicPr preferRelativeResize="0"/>
          <p:nvPr/>
        </p:nvPicPr>
        <p:blipFill>
          <a:blip r:embed="rId3">
            <a:alphaModFix/>
          </a:blip>
          <a:stretch>
            <a:fillRect/>
          </a:stretch>
        </p:blipFill>
        <p:spPr>
          <a:xfrm>
            <a:off x="1352649" y="937588"/>
            <a:ext cx="6438701" cy="32683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6" name="Google Shape;306;p49"/>
          <p:cNvPicPr preferRelativeResize="0"/>
          <p:nvPr/>
        </p:nvPicPr>
        <p:blipFill>
          <a:blip r:embed="rId3">
            <a:alphaModFix/>
          </a:blip>
          <a:stretch>
            <a:fillRect/>
          </a:stretch>
        </p:blipFill>
        <p:spPr>
          <a:xfrm>
            <a:off x="1376350" y="4233673"/>
            <a:ext cx="6391275" cy="485775"/>
          </a:xfrm>
          <a:prstGeom prst="rect">
            <a:avLst/>
          </a:prstGeom>
          <a:noFill/>
          <a:ln>
            <a:noFill/>
          </a:ln>
        </p:spPr>
      </p:pic>
      <p:pic>
        <p:nvPicPr>
          <p:cNvPr id="307" name="Google Shape;307;p49"/>
          <p:cNvPicPr preferRelativeResize="0"/>
          <p:nvPr/>
        </p:nvPicPr>
        <p:blipFill>
          <a:blip r:embed="rId4">
            <a:alphaModFix/>
          </a:blip>
          <a:stretch>
            <a:fillRect/>
          </a:stretch>
        </p:blipFill>
        <p:spPr>
          <a:xfrm>
            <a:off x="1880250" y="984038"/>
            <a:ext cx="5383500" cy="31754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50"/>
          <p:cNvSpPr txBox="1"/>
          <p:nvPr>
            <p:ph type="title"/>
          </p:nvPr>
        </p:nvSpPr>
        <p:spPr>
          <a:xfrm>
            <a:off x="278250" y="-571850"/>
            <a:ext cx="8495400" cy="147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If you’re not done yet… refer to these</a:t>
            </a:r>
            <a:endParaRPr/>
          </a:p>
        </p:txBody>
      </p:sp>
      <p:sp>
        <p:nvSpPr>
          <p:cNvPr id="313" name="Google Shape;313;p50"/>
          <p:cNvSpPr txBox="1"/>
          <p:nvPr>
            <p:ph idx="1" type="body"/>
          </p:nvPr>
        </p:nvSpPr>
        <p:spPr>
          <a:xfrm>
            <a:off x="354450" y="984250"/>
            <a:ext cx="8419200" cy="2987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AutoNum type="arabicPeriod"/>
            </a:pPr>
            <a:r>
              <a:rPr lang="en" sz="1800" u="sng">
                <a:solidFill>
                  <a:schemeClr val="hlink"/>
                </a:solidFill>
                <a:hlinkClick r:id="rId3"/>
              </a:rPr>
              <a:t>Video Index Statquest</a:t>
            </a:r>
            <a:r>
              <a:rPr lang="en" sz="1800"/>
              <a:t> </a:t>
            </a:r>
            <a:endParaRPr sz="1800"/>
          </a:p>
          <a:p>
            <a:pPr indent="-342900" lvl="0" marL="457200" rtl="0" algn="l">
              <a:spcBef>
                <a:spcPts val="0"/>
              </a:spcBef>
              <a:spcAft>
                <a:spcPts val="0"/>
              </a:spcAft>
              <a:buClr>
                <a:schemeClr val="dk1"/>
              </a:buClr>
              <a:buSzPts val="1800"/>
              <a:buAutoNum type="arabicPeriod"/>
            </a:pPr>
            <a:r>
              <a:rPr lang="en" sz="1800" u="sng">
                <a:solidFill>
                  <a:schemeClr val="accent5"/>
                </a:solidFill>
                <a:hlinkClick r:id="rId4"/>
              </a:rPr>
              <a:t>ISLR (Really good for statistics and Mathematics)</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 sz="1800">
                <a:solidFill>
                  <a:schemeClr val="dk1"/>
                </a:solidFill>
                <a:highlight>
                  <a:srgbClr val="FFFFFF"/>
                </a:highlight>
              </a:rPr>
              <a:t>Pattern Recognition and Machine Learning - By Christopher Bishop</a:t>
            </a:r>
            <a:endParaRPr sz="1800"/>
          </a:p>
          <a:p>
            <a:pPr indent="-342900" lvl="0" marL="457200" rtl="0" algn="l">
              <a:spcBef>
                <a:spcPts val="0"/>
              </a:spcBef>
              <a:spcAft>
                <a:spcPts val="0"/>
              </a:spcAft>
              <a:buClr>
                <a:schemeClr val="dk1"/>
              </a:buClr>
              <a:buSzPts val="1800"/>
              <a:buAutoNum type="arabicPeriod"/>
            </a:pPr>
            <a:r>
              <a:rPr lang="en" sz="1800">
                <a:solidFill>
                  <a:schemeClr val="dk1"/>
                </a:solidFill>
              </a:rPr>
              <a:t>Medium Articles are amazing</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 sz="1800">
                <a:solidFill>
                  <a:schemeClr val="dk1"/>
                </a:solidFill>
              </a:rPr>
              <a:t>Kaggle (You can go to the Notebooks and Kernels section to find solutions to datasets)</a:t>
            </a:r>
            <a:endParaRPr sz="1800">
              <a:solidFill>
                <a:schemeClr val="dk1"/>
              </a:solidFill>
            </a:endParaRPr>
          </a:p>
        </p:txBody>
      </p:sp>
      <p:sp>
        <p:nvSpPr>
          <p:cNvPr id="314" name="Google Shape;314;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51"/>
          <p:cNvSpPr txBox="1"/>
          <p:nvPr>
            <p:ph type="title"/>
          </p:nvPr>
        </p:nvSpPr>
        <p:spPr>
          <a:xfrm>
            <a:off x="2647300" y="1300825"/>
            <a:ext cx="3842700" cy="177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t>That’s a wrap</a:t>
            </a:r>
            <a:endParaRPr sz="6000"/>
          </a:p>
        </p:txBody>
      </p:sp>
      <p:sp>
        <p:nvSpPr>
          <p:cNvPr id="320" name="Google Shape;320;p51"/>
          <p:cNvSpPr txBox="1"/>
          <p:nvPr>
            <p:ph idx="1" type="body"/>
          </p:nvPr>
        </p:nvSpPr>
        <p:spPr>
          <a:xfrm>
            <a:off x="3221800" y="3348625"/>
            <a:ext cx="2693700" cy="826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….a wrap on another day where I pretended to know what i’m doing</a:t>
            </a:r>
            <a:endParaRPr/>
          </a:p>
        </p:txBody>
      </p:sp>
      <p:sp>
        <p:nvSpPr>
          <p:cNvPr id="321" name="Google Shape;321;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7" name="Google Shape;87;p18"/>
          <p:cNvPicPr preferRelativeResize="0"/>
          <p:nvPr/>
        </p:nvPicPr>
        <p:blipFill>
          <a:blip r:embed="rId3">
            <a:alphaModFix/>
          </a:blip>
          <a:stretch>
            <a:fillRect/>
          </a:stretch>
        </p:blipFill>
        <p:spPr>
          <a:xfrm>
            <a:off x="2250900" y="250643"/>
            <a:ext cx="4642199" cy="46421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3" name="Google Shape;93;p19"/>
          <p:cNvPicPr preferRelativeResize="0"/>
          <p:nvPr/>
        </p:nvPicPr>
        <p:blipFill>
          <a:blip r:embed="rId3">
            <a:alphaModFix/>
          </a:blip>
          <a:stretch>
            <a:fillRect/>
          </a:stretch>
        </p:blipFill>
        <p:spPr>
          <a:xfrm>
            <a:off x="267490" y="1475966"/>
            <a:ext cx="8636249" cy="1827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9" name="Google Shape;99;p20"/>
          <p:cNvPicPr preferRelativeResize="0"/>
          <p:nvPr/>
        </p:nvPicPr>
        <p:blipFill>
          <a:blip r:embed="rId3">
            <a:alphaModFix/>
          </a:blip>
          <a:stretch>
            <a:fillRect/>
          </a:stretch>
        </p:blipFill>
        <p:spPr>
          <a:xfrm>
            <a:off x="1245438" y="739537"/>
            <a:ext cx="6653125" cy="3664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5" name="Google Shape;105;p21"/>
          <p:cNvPicPr preferRelativeResize="0"/>
          <p:nvPr/>
        </p:nvPicPr>
        <p:blipFill>
          <a:blip r:embed="rId3">
            <a:alphaModFix/>
          </a:blip>
          <a:stretch>
            <a:fillRect/>
          </a:stretch>
        </p:blipFill>
        <p:spPr>
          <a:xfrm>
            <a:off x="410652" y="436050"/>
            <a:ext cx="5283950" cy="4227175"/>
          </a:xfrm>
          <a:prstGeom prst="rect">
            <a:avLst/>
          </a:prstGeom>
          <a:noFill/>
          <a:ln>
            <a:noFill/>
          </a:ln>
        </p:spPr>
      </p:pic>
      <p:pic>
        <p:nvPicPr>
          <p:cNvPr id="106" name="Google Shape;106;p21"/>
          <p:cNvPicPr preferRelativeResize="0"/>
          <p:nvPr/>
        </p:nvPicPr>
        <p:blipFill rotWithShape="1">
          <a:blip r:embed="rId4">
            <a:alphaModFix/>
          </a:blip>
          <a:srcRect b="0" l="48007" r="-8583" t="0"/>
          <a:stretch/>
        </p:blipFill>
        <p:spPr>
          <a:xfrm>
            <a:off x="6253072" y="121050"/>
            <a:ext cx="2741050" cy="2519500"/>
          </a:xfrm>
          <a:prstGeom prst="rect">
            <a:avLst/>
          </a:prstGeom>
          <a:noFill/>
          <a:ln>
            <a:noFill/>
          </a:ln>
        </p:spPr>
      </p:pic>
      <p:pic>
        <p:nvPicPr>
          <p:cNvPr id="107" name="Google Shape;107;p21"/>
          <p:cNvPicPr preferRelativeResize="0"/>
          <p:nvPr/>
        </p:nvPicPr>
        <p:blipFill rotWithShape="1">
          <a:blip r:embed="rId4">
            <a:alphaModFix/>
          </a:blip>
          <a:srcRect b="0" l="-48719" r="48720" t="0"/>
          <a:stretch/>
        </p:blipFill>
        <p:spPr>
          <a:xfrm>
            <a:off x="4128823" y="2469075"/>
            <a:ext cx="4524934" cy="2519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2"/>
          <p:cNvSpPr txBox="1"/>
          <p:nvPr>
            <p:ph type="title"/>
          </p:nvPr>
        </p:nvSpPr>
        <p:spPr>
          <a:xfrm>
            <a:off x="278250" y="-571861"/>
            <a:ext cx="6458400" cy="147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 few terminologies...</a:t>
            </a:r>
            <a:endParaRPr/>
          </a:p>
        </p:txBody>
      </p:sp>
      <p:sp>
        <p:nvSpPr>
          <p:cNvPr id="113" name="Google Shape;113;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4" name="Google Shape;114;p22"/>
          <p:cNvPicPr preferRelativeResize="0"/>
          <p:nvPr/>
        </p:nvPicPr>
        <p:blipFill>
          <a:blip r:embed="rId3">
            <a:alphaModFix/>
          </a:blip>
          <a:stretch>
            <a:fillRect/>
          </a:stretch>
        </p:blipFill>
        <p:spPr>
          <a:xfrm>
            <a:off x="2778975" y="984250"/>
            <a:ext cx="4504950" cy="3626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3"/>
          <p:cNvSpPr txBox="1"/>
          <p:nvPr>
            <p:ph type="title"/>
          </p:nvPr>
        </p:nvSpPr>
        <p:spPr>
          <a:xfrm>
            <a:off x="2417590" y="1153780"/>
            <a:ext cx="4299300" cy="177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9600"/>
              <a:t>EDA</a:t>
            </a:r>
            <a:endParaRPr sz="9600"/>
          </a:p>
        </p:txBody>
      </p:sp>
      <p:sp>
        <p:nvSpPr>
          <p:cNvPr id="120" name="Google Shape;120;p23"/>
          <p:cNvSpPr txBox="1"/>
          <p:nvPr>
            <p:ph idx="1" type="body"/>
          </p:nvPr>
        </p:nvSpPr>
        <p:spPr>
          <a:xfrm>
            <a:off x="3225150" y="3171825"/>
            <a:ext cx="2693700" cy="826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Exploratory Data Analysis</a:t>
            </a:r>
            <a:endParaRPr/>
          </a:p>
        </p:txBody>
      </p:sp>
      <p:sp>
        <p:nvSpPr>
          <p:cNvPr id="121" name="Google Shape;121;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